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562850" cy="10688638"/>
  <p:notesSz cx="6858000" cy="9144000"/>
  <p:defaultTextStyle>
    <a:defPPr>
      <a:defRPr lang="it-IT"/>
    </a:defPPr>
    <a:lvl1pPr marL="0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6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5719"/>
    <a:srgbClr val="00696A"/>
    <a:srgbClr val="6A002F"/>
    <a:srgbClr val="5C008C"/>
    <a:srgbClr val="FFFB08"/>
    <a:srgbClr val="1B9658"/>
    <a:srgbClr val="001A53"/>
    <a:srgbClr val="002C87"/>
    <a:srgbClr val="0A36ED"/>
    <a:srgbClr val="0A2C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-84" y="144"/>
      </p:cViewPr>
      <p:guideLst>
        <p:guide orient="horz" pos="3366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2B9C2-0BDF-F444-84D0-46FBA6F703AF}" type="datetime1">
              <a:rPr lang="it-IT"/>
              <a:pPr/>
              <a:t>22/11/2024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229BD-DB9B-934C-A2AC-BF5E6F257977}" type="slidenum">
              <a:rPr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1364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A1029-2262-EE4C-B773-73D797679A95}" type="datetime1">
              <a:rPr lang="it-IT"/>
              <a:pPr/>
              <a:t>22/11/2024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7CC2F-393F-F140-A19C-CA37BCFCE031}" type="slidenum">
              <a:rPr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2165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67214" y="3320408"/>
            <a:ext cx="6428423" cy="2291129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34428" y="6056896"/>
            <a:ext cx="5293995" cy="27315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6DE2-5690-1D47-9EBF-28D62DA7A807}" type="datetime1">
              <a:rPr lang="it-IT"/>
              <a:pPr/>
              <a:t>22/11/2024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B3E8-6BAA-E44E-B64E-5B35B5611269}" type="slidenum">
              <a:rPr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94FC-3390-0B43-94E9-F8AF9246A025}" type="datetime1">
              <a:rPr lang="it-IT"/>
              <a:pPr/>
              <a:t>22/11/2024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B3E8-6BAA-E44E-B64E-5B35B5611269}" type="slidenum">
              <a:rPr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112299" y="618556"/>
            <a:ext cx="1276231" cy="13172757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83607" y="618556"/>
            <a:ext cx="3702646" cy="1317275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BF016-DEEE-D24D-B29A-2496E3EA2AE5}" type="datetime1">
              <a:rPr lang="it-IT"/>
              <a:pPr/>
              <a:t>22/11/2024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B3E8-6BAA-E44E-B64E-5B35B5611269}" type="slidenum">
              <a:rPr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612F-34E1-BD4F-B467-C62E107E7C7F}" type="datetime1">
              <a:rPr lang="it-IT"/>
              <a:pPr/>
              <a:t>22/11/2024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B3E8-6BAA-E44E-B64E-5B35B5611269}" type="slidenum">
              <a:rPr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7413" y="6868440"/>
            <a:ext cx="6428423" cy="2122883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97413" y="4530302"/>
            <a:ext cx="6428423" cy="2338139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0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645B-CBF3-E844-A032-C751EB184731}" type="datetime1">
              <a:rPr lang="it-IT"/>
              <a:pPr/>
              <a:t>22/11/2024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B3E8-6BAA-E44E-B64E-5B35B5611269}" type="slidenum">
              <a:rPr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83607" y="3602469"/>
            <a:ext cx="2489438" cy="1018884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899093" y="3602469"/>
            <a:ext cx="2489438" cy="1018884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A7952-FD40-F44D-B97C-604C8105DC2B}" type="datetime1">
              <a:rPr lang="it-IT"/>
              <a:pPr/>
              <a:t>22/11/2024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B3E8-6BAA-E44E-B64E-5B35B5611269}" type="slidenum">
              <a:rPr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841824" y="2392573"/>
            <a:ext cx="3342884" cy="99711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841824" y="3389684"/>
            <a:ext cx="3342884" cy="6158339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8F1ED-C85B-9D45-97A2-DC54783175A7}" type="datetime1">
              <a:rPr lang="it-IT"/>
              <a:pPr/>
              <a:t>22/11/2024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B3E8-6BAA-E44E-B64E-5B35B5611269}" type="slidenum">
              <a:rPr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51D8-FC5E-734C-8E9C-9DB86EDB7E69}" type="datetime1">
              <a:rPr lang="it-IT"/>
              <a:pPr/>
              <a:t>22/11/2024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B3E8-6BAA-E44E-B64E-5B35B5611269}" type="slidenum">
              <a:rPr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16BE-79A1-3B4D-8568-B78812FA9F91}" type="datetime1">
              <a:rPr lang="it-IT"/>
              <a:pPr/>
              <a:t>22/11/2024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B3E8-6BAA-E44E-B64E-5B35B5611269}" type="slidenum">
              <a:rPr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4" cy="9122457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F11F-10B4-B546-ACF7-0D3F2B9C8563}" type="datetime1">
              <a:rPr lang="it-IT"/>
              <a:pPr/>
              <a:t>22/11/2024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B3E8-6BAA-E44E-B64E-5B35B5611269}" type="slidenum">
              <a:rPr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482372" y="8365345"/>
            <a:ext cx="4537710" cy="1254429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C362E-8AF4-2E44-8438-E05D6C432830}" type="datetime1">
              <a:rPr lang="it-IT"/>
              <a:pPr/>
              <a:t>22/11/2024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B3E8-6BAA-E44E-B64E-5B35B5611269}" type="slidenum">
              <a:rPr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9551" tIns="49775" rIns="99551" bIns="49775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78143" y="2494017"/>
            <a:ext cx="6806565" cy="7054007"/>
          </a:xfrm>
          <a:prstGeom prst="rect">
            <a:avLst/>
          </a:prstGeom>
        </p:spPr>
        <p:txBody>
          <a:bodyPr vert="horz" lIns="99551" tIns="49775" rIns="99551" bIns="49775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FE8DE-F9C3-2646-AC39-90B87A99A913}" type="datetime1">
              <a:rPr lang="it-IT"/>
              <a:pPr/>
              <a:t>22/11/2024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1B3E8-6BAA-E44E-B64E-5B35B5611269}" type="slidenum">
              <a:rPr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97754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15" indent="-373315" algn="l" defTabSz="497754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850" indent="-311096" algn="l" defTabSz="497754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384" indent="-248877" algn="l" defTabSz="497754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138" indent="-248877" algn="l" defTabSz="497754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891" indent="-248877" algn="l" defTabSz="497754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ttangolo 128"/>
          <p:cNvSpPr/>
          <p:nvPr/>
        </p:nvSpPr>
        <p:spPr>
          <a:xfrm>
            <a:off x="376406" y="140696"/>
            <a:ext cx="124285" cy="59310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51" tIns="49775" rIns="99551" bIns="49775" rtlCol="0" anchor="ctr"/>
          <a:lstStyle/>
          <a:p>
            <a:pPr algn="ctr"/>
            <a:endParaRPr lang="it-IT"/>
          </a:p>
        </p:txBody>
      </p:sp>
      <p:sp>
        <p:nvSpPr>
          <p:cNvPr id="21" name="CasellaDiTesto 20"/>
          <p:cNvSpPr txBox="1"/>
          <p:nvPr/>
        </p:nvSpPr>
        <p:spPr>
          <a:xfrm>
            <a:off x="3683000" y="10200930"/>
            <a:ext cx="626358" cy="298884"/>
          </a:xfrm>
          <a:prstGeom prst="rect">
            <a:avLst/>
          </a:prstGeom>
          <a:noFill/>
        </p:spPr>
        <p:txBody>
          <a:bodyPr wrap="square" lIns="99551" tIns="49775" rIns="99551" bIns="49775" rtlCol="0">
            <a:spAutoFit/>
          </a:bodyPr>
          <a:lstStyle/>
          <a:p>
            <a:r>
              <a:rPr lang="it-IT" sz="1300" dirty="0"/>
              <a:t>1</a:t>
            </a:r>
          </a:p>
        </p:txBody>
      </p:sp>
      <p:sp>
        <p:nvSpPr>
          <p:cNvPr id="34" name="Rettangolo 33"/>
          <p:cNvSpPr/>
          <p:nvPr/>
        </p:nvSpPr>
        <p:spPr>
          <a:xfrm>
            <a:off x="996226" y="6229350"/>
            <a:ext cx="5373547" cy="1081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100" dirty="0">
                <a:solidFill>
                  <a:srgbClr val="FF0000"/>
                </a:solidFill>
              </a:rPr>
              <a:t>Title:  </a:t>
            </a:r>
          </a:p>
          <a:p>
            <a:pPr>
              <a:lnSpc>
                <a:spcPct val="150000"/>
              </a:lnSpc>
            </a:pPr>
            <a:r>
              <a:rPr lang="it-IT" sz="1100" dirty="0" err="1">
                <a:solidFill>
                  <a:srgbClr val="FF0000"/>
                </a:solidFill>
              </a:rPr>
              <a:t>Authors</a:t>
            </a:r>
            <a:r>
              <a:rPr lang="it-IT" sz="1100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it-IT" sz="1100" dirty="0" err="1">
                <a:solidFill>
                  <a:srgbClr val="FF0000"/>
                </a:solidFill>
              </a:rPr>
              <a:t>Affiliation</a:t>
            </a:r>
            <a:r>
              <a:rPr lang="it-IT" sz="1100" dirty="0">
                <a:solidFill>
                  <a:srgbClr val="FF0000"/>
                </a:solidFill>
              </a:rPr>
              <a:t>:</a:t>
            </a:r>
            <a:endParaRPr lang="it-IT" sz="1100" dirty="0"/>
          </a:p>
          <a:p>
            <a:pPr>
              <a:lnSpc>
                <a:spcPct val="150000"/>
              </a:lnSpc>
            </a:pPr>
            <a:r>
              <a:rPr lang="it-IT" sz="1100" dirty="0" err="1">
                <a:solidFill>
                  <a:srgbClr val="FF0000"/>
                </a:solidFill>
              </a:rPr>
              <a:t>Contact</a:t>
            </a:r>
            <a:r>
              <a:rPr lang="it-IT" sz="1100" dirty="0">
                <a:solidFill>
                  <a:srgbClr val="FF0000"/>
                </a:solidFill>
              </a:rPr>
              <a:t>  (name, address, email, phone):</a:t>
            </a:r>
            <a:endParaRPr lang="it-IT" sz="1100" dirty="0"/>
          </a:p>
        </p:txBody>
      </p:sp>
      <p:grpSp>
        <p:nvGrpSpPr>
          <p:cNvPr id="4" name="Gruppo 3"/>
          <p:cNvGrpSpPr/>
          <p:nvPr/>
        </p:nvGrpSpPr>
        <p:grpSpPr>
          <a:xfrm>
            <a:off x="545141" y="266696"/>
            <a:ext cx="6833850" cy="4922314"/>
            <a:chOff x="545141" y="266696"/>
            <a:chExt cx="6833850" cy="4922314"/>
          </a:xfrm>
        </p:grpSpPr>
        <p:sp>
          <p:nvSpPr>
            <p:cNvPr id="16" name="Arrotonda angolo diagonale rettangolo 15"/>
            <p:cNvSpPr/>
            <p:nvPr/>
          </p:nvSpPr>
          <p:spPr>
            <a:xfrm>
              <a:off x="545141" y="266696"/>
              <a:ext cx="6814800" cy="4922314"/>
            </a:xfrm>
            <a:prstGeom prst="round2DiagRect">
              <a:avLst>
                <a:gd name="adj1" fmla="val 10281"/>
                <a:gd name="adj2" fmla="val 0"/>
              </a:avLst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contourW="12700">
              <a:bevelT w="127000"/>
              <a:bevelB/>
              <a:contourClr>
                <a:srgbClr val="3366FF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9551" tIns="49775" rIns="99551" bIns="49775" rtlCol="0" anchor="ctr"/>
            <a:lstStyle/>
            <a:p>
              <a:endParaRPr lang="it-IT" sz="1100" dirty="0">
                <a:solidFill>
                  <a:srgbClr val="FF0000"/>
                </a:solidFill>
              </a:endParaRPr>
            </a:p>
          </p:txBody>
        </p:sp>
        <p:sp>
          <p:nvSpPr>
            <p:cNvPr id="115" name="Rettangolo 23"/>
            <p:cNvSpPr>
              <a:spLocks noChangeArrowheads="1"/>
            </p:cNvSpPr>
            <p:nvPr/>
          </p:nvSpPr>
          <p:spPr bwMode="auto">
            <a:xfrm>
              <a:off x="554666" y="1095642"/>
              <a:ext cx="6664999" cy="2808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9551" tIns="49775" rIns="99551" bIns="49775">
              <a:prstTxWarp prst="textNoShape">
                <a:avLst/>
              </a:prstTxWarp>
              <a:spAutoFit/>
            </a:bodyPr>
            <a:lstStyle/>
            <a:p>
              <a:pPr algn="just"/>
              <a:r>
                <a:rPr lang="en-US" sz="1100" dirty="0"/>
                <a:t>Lorem ipsum dolor sit </a:t>
              </a:r>
              <a:r>
                <a:rPr lang="en-US" sz="1100" dirty="0" err="1"/>
                <a:t>amet</a:t>
              </a:r>
              <a:r>
                <a:rPr lang="en-US" sz="1100" dirty="0"/>
                <a:t>, </a:t>
              </a:r>
              <a:r>
                <a:rPr lang="en-US" sz="1100" dirty="0" err="1"/>
                <a:t>consectetur</a:t>
              </a:r>
              <a:r>
                <a:rPr lang="en-US" sz="1100" dirty="0"/>
                <a:t> </a:t>
              </a:r>
              <a:r>
                <a:rPr lang="en-US" sz="1100" dirty="0" err="1"/>
                <a:t>adipisci</a:t>
              </a:r>
              <a:r>
                <a:rPr lang="en-US" sz="1100" dirty="0"/>
                <a:t> </a:t>
              </a:r>
              <a:r>
                <a:rPr lang="en-US" sz="1100" dirty="0" err="1"/>
                <a:t>elit</a:t>
              </a:r>
              <a:r>
                <a:rPr lang="en-US" sz="1100" dirty="0"/>
                <a:t>, sed do </a:t>
              </a:r>
              <a:r>
                <a:rPr lang="en-US" sz="1100" dirty="0" err="1"/>
                <a:t>eiusmod</a:t>
              </a:r>
              <a:r>
                <a:rPr lang="en-US" sz="1100" dirty="0"/>
                <a:t> </a:t>
              </a:r>
              <a:r>
                <a:rPr lang="en-US" sz="1100" dirty="0" err="1"/>
                <a:t>tempor</a:t>
              </a:r>
              <a:r>
                <a:rPr lang="en-US" sz="1100" dirty="0"/>
                <a:t> </a:t>
              </a:r>
              <a:r>
                <a:rPr lang="en-US" sz="1100" dirty="0" err="1"/>
                <a:t>incidunt</a:t>
              </a:r>
              <a:r>
                <a:rPr lang="en-US" sz="1100" dirty="0"/>
                <a:t> </a:t>
              </a:r>
              <a:r>
                <a:rPr lang="en-US" sz="1100" dirty="0" err="1"/>
                <a:t>ut</a:t>
              </a:r>
              <a:r>
                <a:rPr lang="en-US" sz="1100" dirty="0"/>
                <a:t> </a:t>
              </a:r>
              <a:r>
                <a:rPr lang="en-US" sz="1100" dirty="0" err="1"/>
                <a:t>labore</a:t>
              </a:r>
              <a:r>
                <a:rPr lang="en-US" sz="1100" dirty="0"/>
                <a:t> et dolore magna </a:t>
              </a:r>
              <a:r>
                <a:rPr lang="en-US" sz="1100" dirty="0" err="1"/>
                <a:t>aliqua</a:t>
              </a:r>
              <a:r>
                <a:rPr lang="en-US" sz="1100" dirty="0"/>
                <a:t>. Ut </a:t>
              </a:r>
              <a:r>
                <a:rPr lang="en-US" sz="1100" dirty="0" err="1"/>
                <a:t>enim</a:t>
              </a:r>
              <a:r>
                <a:rPr lang="en-US" sz="1100" dirty="0"/>
                <a:t> ad minim </a:t>
              </a:r>
              <a:r>
                <a:rPr lang="en-US" sz="1100" dirty="0" err="1"/>
                <a:t>veniam</a:t>
              </a:r>
              <a:r>
                <a:rPr lang="en-US" sz="1100" dirty="0"/>
                <a:t>, </a:t>
              </a:r>
              <a:r>
                <a:rPr lang="en-US" sz="1100" dirty="0" err="1"/>
                <a:t>quis</a:t>
              </a:r>
              <a:r>
                <a:rPr lang="en-US" sz="1100" dirty="0"/>
                <a:t> nostrum </a:t>
              </a:r>
              <a:r>
                <a:rPr lang="en-US" sz="1100" dirty="0" err="1"/>
                <a:t>exercitationem</a:t>
              </a:r>
              <a:r>
                <a:rPr lang="en-US" sz="1100" dirty="0"/>
                <a:t> </a:t>
              </a:r>
              <a:r>
                <a:rPr lang="en-US" sz="1100" dirty="0" err="1"/>
                <a:t>ullamco</a:t>
              </a:r>
              <a:r>
                <a:rPr lang="en-US" sz="1100" dirty="0"/>
                <a:t> </a:t>
              </a:r>
              <a:r>
                <a:rPr lang="en-US" sz="1100" dirty="0" err="1"/>
                <a:t>laboriosam</a:t>
              </a:r>
              <a:r>
                <a:rPr lang="en-US" sz="1100" dirty="0"/>
                <a:t>, nisi </a:t>
              </a:r>
              <a:r>
                <a:rPr lang="en-US" sz="1100" dirty="0" err="1"/>
                <a:t>ut</a:t>
              </a:r>
              <a:r>
                <a:rPr lang="en-US" sz="1100" dirty="0"/>
                <a:t> </a:t>
              </a:r>
              <a:r>
                <a:rPr lang="en-US" sz="1100" dirty="0" err="1"/>
                <a:t>aliquid</a:t>
              </a:r>
              <a:r>
                <a:rPr lang="en-US" sz="1100" dirty="0"/>
                <a:t> ex </a:t>
              </a:r>
              <a:r>
                <a:rPr lang="en-US" sz="1100" dirty="0" err="1"/>
                <a:t>ea</a:t>
              </a:r>
              <a:r>
                <a:rPr lang="en-US" sz="1100" dirty="0"/>
                <a:t> </a:t>
              </a:r>
              <a:r>
                <a:rPr lang="en-US" sz="1100" dirty="0" err="1"/>
                <a:t>commodi</a:t>
              </a:r>
              <a:r>
                <a:rPr lang="en-US" sz="1100" dirty="0"/>
                <a:t> </a:t>
              </a:r>
              <a:r>
                <a:rPr lang="en-US" sz="1100" dirty="0" err="1"/>
                <a:t>consequatur</a:t>
              </a:r>
              <a:r>
                <a:rPr lang="en-US" sz="1100" dirty="0"/>
                <a:t>. Duis </a:t>
              </a:r>
              <a:r>
                <a:rPr lang="en-US" sz="1100" dirty="0" err="1"/>
                <a:t>aute</a:t>
              </a:r>
              <a:r>
                <a:rPr lang="en-US" sz="1100" dirty="0"/>
                <a:t> </a:t>
              </a:r>
              <a:r>
                <a:rPr lang="en-US" sz="1100" dirty="0" err="1"/>
                <a:t>irure</a:t>
              </a:r>
              <a:r>
                <a:rPr lang="en-US" sz="1100" dirty="0"/>
                <a:t> </a:t>
              </a:r>
              <a:r>
                <a:rPr lang="en-US" sz="1100" dirty="0" err="1"/>
                <a:t>reprehenderit</a:t>
              </a:r>
              <a:r>
                <a:rPr lang="en-US" sz="1100" dirty="0"/>
                <a:t> in </a:t>
              </a:r>
              <a:r>
                <a:rPr lang="en-US" sz="1100" dirty="0" err="1"/>
                <a:t>voluptate</a:t>
              </a:r>
              <a:r>
                <a:rPr lang="en-US" sz="1100" dirty="0"/>
                <a:t> </a:t>
              </a:r>
              <a:r>
                <a:rPr lang="en-US" sz="1100" dirty="0" err="1"/>
                <a:t>velit</a:t>
              </a:r>
              <a:r>
                <a:rPr lang="en-US" sz="1100" dirty="0"/>
                <a:t> </a:t>
              </a:r>
              <a:r>
                <a:rPr lang="en-US" sz="1100" dirty="0" err="1"/>
                <a:t>esse</a:t>
              </a:r>
              <a:r>
                <a:rPr lang="en-US" sz="1100" dirty="0"/>
                <a:t> </a:t>
              </a:r>
              <a:r>
                <a:rPr lang="en-US" sz="1100" dirty="0" err="1"/>
                <a:t>cillum</a:t>
              </a:r>
              <a:r>
                <a:rPr lang="en-US" sz="1100" dirty="0"/>
                <a:t> dolore </a:t>
              </a:r>
              <a:r>
                <a:rPr lang="en-US" sz="1100" dirty="0" err="1"/>
                <a:t>eu</a:t>
              </a:r>
              <a:r>
                <a:rPr lang="en-US" sz="1100" dirty="0"/>
                <a:t> </a:t>
              </a:r>
              <a:r>
                <a:rPr lang="en-US" sz="1100" dirty="0" err="1"/>
                <a:t>fugiat</a:t>
              </a:r>
              <a:r>
                <a:rPr lang="en-US" sz="1100" dirty="0"/>
                <a:t> </a:t>
              </a:r>
              <a:r>
                <a:rPr lang="en-US" sz="1100" dirty="0" err="1"/>
                <a:t>nulla</a:t>
              </a:r>
              <a:r>
                <a:rPr lang="en-US" sz="1100" dirty="0"/>
                <a:t> </a:t>
              </a:r>
              <a:r>
                <a:rPr lang="en-US" sz="1100" dirty="0" err="1"/>
                <a:t>pariatur</a:t>
              </a:r>
              <a:r>
                <a:rPr lang="en-US" sz="1100" dirty="0"/>
                <a:t>. </a:t>
              </a:r>
              <a:r>
                <a:rPr lang="en-US" sz="1100" dirty="0" err="1"/>
                <a:t>Excepteur</a:t>
              </a:r>
              <a:r>
                <a:rPr lang="en-US" sz="1100" dirty="0"/>
                <a:t> </a:t>
              </a:r>
              <a:r>
                <a:rPr lang="en-US" sz="1100" dirty="0" err="1"/>
                <a:t>sint</a:t>
              </a:r>
              <a:r>
                <a:rPr lang="en-US" sz="1100" dirty="0"/>
                <a:t> </a:t>
              </a:r>
              <a:r>
                <a:rPr lang="en-US" sz="1100" dirty="0" err="1"/>
                <a:t>obcaecat</a:t>
              </a:r>
              <a:r>
                <a:rPr lang="en-US" sz="1100" dirty="0"/>
                <a:t> </a:t>
              </a:r>
              <a:r>
                <a:rPr lang="en-US" sz="1100" dirty="0" err="1"/>
                <a:t>cupiditat</a:t>
              </a:r>
              <a:r>
                <a:rPr lang="en-US" sz="1100" dirty="0"/>
                <a:t> non </a:t>
              </a:r>
              <a:r>
                <a:rPr lang="en-US" sz="1100" dirty="0" err="1"/>
                <a:t>proident</a:t>
              </a:r>
              <a:r>
                <a:rPr lang="en-US" sz="1100" dirty="0"/>
                <a:t>, sunt in culpa qui </a:t>
              </a:r>
              <a:r>
                <a:rPr lang="en-US" sz="1100" dirty="0" err="1"/>
                <a:t>officia</a:t>
              </a:r>
              <a:r>
                <a:rPr lang="en-US" sz="1100" dirty="0"/>
                <a:t> </a:t>
              </a:r>
              <a:r>
                <a:rPr lang="en-US" sz="1100" dirty="0" err="1"/>
                <a:t>deserunt</a:t>
              </a:r>
              <a:r>
                <a:rPr lang="en-US" sz="1100" dirty="0"/>
                <a:t> </a:t>
              </a:r>
              <a:r>
                <a:rPr lang="en-US" sz="1100" dirty="0" err="1"/>
                <a:t>mollit</a:t>
              </a:r>
              <a:r>
                <a:rPr lang="en-US" sz="1100" dirty="0"/>
                <a:t> </a:t>
              </a:r>
              <a:r>
                <a:rPr lang="en-US" sz="1100" dirty="0" err="1"/>
                <a:t>anim</a:t>
              </a:r>
              <a:r>
                <a:rPr lang="en-US" sz="1100" dirty="0"/>
                <a:t> id </a:t>
              </a:r>
              <a:r>
                <a:rPr lang="en-US" sz="1100" dirty="0" err="1"/>
                <a:t>est</a:t>
              </a:r>
              <a:r>
                <a:rPr lang="en-US" sz="1100" dirty="0"/>
                <a:t> </a:t>
              </a:r>
              <a:r>
                <a:rPr lang="en-US" sz="1100" dirty="0" err="1"/>
                <a:t>laborum</a:t>
              </a:r>
              <a:r>
                <a:rPr lang="en-US" sz="1100" dirty="0"/>
                <a:t>.</a:t>
              </a:r>
            </a:p>
            <a:p>
              <a:pPr algn="just"/>
              <a:r>
                <a:rPr lang="en-US" sz="1100" dirty="0"/>
                <a:t>Lorem ipsum dolor sit </a:t>
              </a:r>
              <a:r>
                <a:rPr lang="en-US" sz="1100" dirty="0" err="1"/>
                <a:t>amet</a:t>
              </a:r>
              <a:r>
                <a:rPr lang="en-US" sz="1100" dirty="0"/>
                <a:t>, </a:t>
              </a:r>
              <a:r>
                <a:rPr lang="en-US" sz="1100" dirty="0" err="1"/>
                <a:t>consectetur</a:t>
              </a:r>
              <a:r>
                <a:rPr lang="en-US" sz="1100" dirty="0"/>
                <a:t> </a:t>
              </a:r>
              <a:r>
                <a:rPr lang="en-US" sz="1100" dirty="0" err="1"/>
                <a:t>adipisci</a:t>
              </a:r>
              <a:r>
                <a:rPr lang="en-US" sz="1100" dirty="0"/>
                <a:t> </a:t>
              </a:r>
              <a:r>
                <a:rPr lang="en-US" sz="1100" dirty="0" err="1"/>
                <a:t>elit</a:t>
              </a:r>
              <a:r>
                <a:rPr lang="en-US" sz="1100" dirty="0"/>
                <a:t>, sed do </a:t>
              </a:r>
              <a:r>
                <a:rPr lang="en-US" sz="1100" dirty="0" err="1"/>
                <a:t>eiusmod</a:t>
              </a:r>
              <a:r>
                <a:rPr lang="en-US" sz="1100" dirty="0"/>
                <a:t> </a:t>
              </a:r>
              <a:r>
                <a:rPr lang="en-US" sz="1100" dirty="0" err="1"/>
                <a:t>tempor</a:t>
              </a:r>
              <a:r>
                <a:rPr lang="en-US" sz="1100" dirty="0"/>
                <a:t> </a:t>
              </a:r>
              <a:r>
                <a:rPr lang="en-US" sz="1100" dirty="0" err="1"/>
                <a:t>incidunt</a:t>
              </a:r>
              <a:r>
                <a:rPr lang="en-US" sz="1100" dirty="0"/>
                <a:t> </a:t>
              </a:r>
              <a:r>
                <a:rPr lang="en-US" sz="1100" dirty="0" err="1"/>
                <a:t>ut</a:t>
              </a:r>
              <a:r>
                <a:rPr lang="en-US" sz="1100" dirty="0"/>
                <a:t> </a:t>
              </a:r>
              <a:r>
                <a:rPr lang="en-US" sz="1100" dirty="0" err="1"/>
                <a:t>labore</a:t>
              </a:r>
              <a:r>
                <a:rPr lang="en-US" sz="1100" dirty="0"/>
                <a:t> et dolore magna </a:t>
              </a:r>
              <a:r>
                <a:rPr lang="en-US" sz="1100" dirty="0" err="1"/>
                <a:t>aliqua</a:t>
              </a:r>
              <a:r>
                <a:rPr lang="en-US" sz="1100" dirty="0"/>
                <a:t>. Ut </a:t>
              </a:r>
              <a:r>
                <a:rPr lang="en-US" sz="1100" dirty="0" err="1"/>
                <a:t>enim</a:t>
              </a:r>
              <a:r>
                <a:rPr lang="en-US" sz="1100" dirty="0"/>
                <a:t> ad minim </a:t>
              </a:r>
              <a:r>
                <a:rPr lang="en-US" sz="1100" dirty="0" err="1"/>
                <a:t>veniam</a:t>
              </a:r>
              <a:r>
                <a:rPr lang="en-US" sz="1100" dirty="0"/>
                <a:t>, </a:t>
              </a:r>
              <a:r>
                <a:rPr lang="en-US" sz="1100" dirty="0" err="1"/>
                <a:t>quis</a:t>
              </a:r>
              <a:r>
                <a:rPr lang="en-US" sz="1100" dirty="0"/>
                <a:t> nostrum </a:t>
              </a:r>
              <a:r>
                <a:rPr lang="en-US" sz="1100" dirty="0" err="1"/>
                <a:t>exercitationem</a:t>
              </a:r>
              <a:r>
                <a:rPr lang="en-US" sz="1100" dirty="0"/>
                <a:t> </a:t>
              </a:r>
              <a:r>
                <a:rPr lang="en-US" sz="1100" dirty="0" err="1"/>
                <a:t>ullamco</a:t>
              </a:r>
              <a:r>
                <a:rPr lang="en-US" sz="1100" dirty="0"/>
                <a:t> </a:t>
              </a:r>
              <a:r>
                <a:rPr lang="en-US" sz="1100" dirty="0" err="1"/>
                <a:t>laboriosam</a:t>
              </a:r>
              <a:r>
                <a:rPr lang="en-US" sz="1100" dirty="0"/>
                <a:t>, nisi </a:t>
              </a:r>
              <a:r>
                <a:rPr lang="en-US" sz="1100" dirty="0" err="1"/>
                <a:t>ut</a:t>
              </a:r>
              <a:r>
                <a:rPr lang="en-US" sz="1100" dirty="0"/>
                <a:t> </a:t>
              </a:r>
              <a:r>
                <a:rPr lang="en-US" sz="1100" dirty="0" err="1"/>
                <a:t>aliquid</a:t>
              </a:r>
              <a:r>
                <a:rPr lang="en-US" sz="1100" dirty="0"/>
                <a:t> ex </a:t>
              </a:r>
              <a:r>
                <a:rPr lang="en-US" sz="1100" dirty="0" err="1"/>
                <a:t>ea</a:t>
              </a:r>
              <a:r>
                <a:rPr lang="en-US" sz="1100" dirty="0"/>
                <a:t> </a:t>
              </a:r>
              <a:r>
                <a:rPr lang="en-US" sz="1100" dirty="0" err="1"/>
                <a:t>commodi</a:t>
              </a:r>
              <a:r>
                <a:rPr lang="en-US" sz="1100" dirty="0"/>
                <a:t> </a:t>
              </a:r>
              <a:r>
                <a:rPr lang="en-US" sz="1100" dirty="0" err="1"/>
                <a:t>consequatur</a:t>
              </a:r>
              <a:r>
                <a:rPr lang="en-US" sz="1100" dirty="0"/>
                <a:t>. Duis </a:t>
              </a:r>
              <a:r>
                <a:rPr lang="en-US" sz="1100" dirty="0" err="1"/>
                <a:t>aute</a:t>
              </a:r>
              <a:r>
                <a:rPr lang="en-US" sz="1100" dirty="0"/>
                <a:t> </a:t>
              </a:r>
              <a:r>
                <a:rPr lang="en-US" sz="1100" dirty="0" err="1"/>
                <a:t>irure</a:t>
              </a:r>
              <a:r>
                <a:rPr lang="en-US" sz="1100" dirty="0"/>
                <a:t> </a:t>
              </a:r>
              <a:r>
                <a:rPr lang="en-US" sz="1100" dirty="0" err="1"/>
                <a:t>reprehenderit</a:t>
              </a:r>
              <a:r>
                <a:rPr lang="en-US" sz="1100" dirty="0"/>
                <a:t> in </a:t>
              </a:r>
              <a:r>
                <a:rPr lang="en-US" sz="1100" dirty="0" err="1"/>
                <a:t>voluptate</a:t>
              </a:r>
              <a:r>
                <a:rPr lang="en-US" sz="1100" dirty="0"/>
                <a:t> </a:t>
              </a:r>
              <a:r>
                <a:rPr lang="en-US" sz="1100" dirty="0" err="1"/>
                <a:t>velit</a:t>
              </a:r>
              <a:r>
                <a:rPr lang="en-US" sz="1100" dirty="0"/>
                <a:t> </a:t>
              </a:r>
              <a:r>
                <a:rPr lang="en-US" sz="1100" dirty="0" err="1"/>
                <a:t>esse</a:t>
              </a:r>
              <a:r>
                <a:rPr lang="en-US" sz="1100" dirty="0"/>
                <a:t> </a:t>
              </a:r>
              <a:r>
                <a:rPr lang="en-US" sz="1100" dirty="0" err="1"/>
                <a:t>cillum</a:t>
              </a:r>
              <a:r>
                <a:rPr lang="en-US" sz="1100" dirty="0"/>
                <a:t> dolore </a:t>
              </a:r>
              <a:r>
                <a:rPr lang="en-US" sz="1100" dirty="0" err="1"/>
                <a:t>eu</a:t>
              </a:r>
              <a:r>
                <a:rPr lang="en-US" sz="1100" dirty="0"/>
                <a:t> </a:t>
              </a:r>
              <a:r>
                <a:rPr lang="en-US" sz="1100" dirty="0" err="1"/>
                <a:t>fugiat</a:t>
              </a:r>
              <a:r>
                <a:rPr lang="en-US" sz="1100" dirty="0"/>
                <a:t> </a:t>
              </a:r>
              <a:r>
                <a:rPr lang="en-US" sz="1100" dirty="0" err="1"/>
                <a:t>nulla</a:t>
              </a:r>
              <a:r>
                <a:rPr lang="en-US" sz="1100" dirty="0"/>
                <a:t> </a:t>
              </a:r>
              <a:r>
                <a:rPr lang="en-US" sz="1100" dirty="0" err="1"/>
                <a:t>pariatur</a:t>
              </a:r>
              <a:r>
                <a:rPr lang="en-US" sz="1100" dirty="0"/>
                <a:t>. </a:t>
              </a:r>
              <a:r>
                <a:rPr lang="en-US" sz="1100" dirty="0" err="1"/>
                <a:t>Excepteur</a:t>
              </a:r>
              <a:r>
                <a:rPr lang="en-US" sz="1100" dirty="0"/>
                <a:t> </a:t>
              </a:r>
              <a:r>
                <a:rPr lang="en-US" sz="1100" dirty="0" err="1"/>
                <a:t>sint</a:t>
              </a:r>
              <a:r>
                <a:rPr lang="en-US" sz="1100" dirty="0"/>
                <a:t> </a:t>
              </a:r>
              <a:r>
                <a:rPr lang="en-US" sz="1100" dirty="0" err="1"/>
                <a:t>obcaecat</a:t>
              </a:r>
              <a:r>
                <a:rPr lang="en-US" sz="1100" dirty="0"/>
                <a:t> </a:t>
              </a:r>
              <a:r>
                <a:rPr lang="en-US" sz="1100" dirty="0" err="1"/>
                <a:t>cupiditat</a:t>
              </a:r>
              <a:r>
                <a:rPr lang="en-US" sz="1100" dirty="0"/>
                <a:t> non </a:t>
              </a:r>
              <a:r>
                <a:rPr lang="en-US" sz="1100" dirty="0" err="1"/>
                <a:t>proident</a:t>
              </a:r>
              <a:r>
                <a:rPr lang="en-US" sz="1100" dirty="0"/>
                <a:t>, sunt in culpa qui </a:t>
              </a:r>
              <a:r>
                <a:rPr lang="en-US" sz="1100" dirty="0" err="1"/>
                <a:t>officia</a:t>
              </a:r>
              <a:r>
                <a:rPr lang="en-US" sz="1100" dirty="0"/>
                <a:t> </a:t>
              </a:r>
              <a:r>
                <a:rPr lang="en-US" sz="1100" dirty="0" err="1"/>
                <a:t>deserunt</a:t>
              </a:r>
              <a:r>
                <a:rPr lang="en-US" sz="1100" dirty="0"/>
                <a:t> </a:t>
              </a:r>
              <a:r>
                <a:rPr lang="en-US" sz="1100" dirty="0" err="1"/>
                <a:t>mollit</a:t>
              </a:r>
              <a:r>
                <a:rPr lang="en-US" sz="1100" dirty="0"/>
                <a:t> </a:t>
              </a:r>
              <a:r>
                <a:rPr lang="en-US" sz="1100" dirty="0" err="1"/>
                <a:t>anim</a:t>
              </a:r>
              <a:r>
                <a:rPr lang="en-US" sz="1100" dirty="0"/>
                <a:t> id </a:t>
              </a:r>
              <a:r>
                <a:rPr lang="en-US" sz="1100" dirty="0" err="1"/>
                <a:t>est</a:t>
              </a:r>
              <a:r>
                <a:rPr lang="en-US" sz="1100" dirty="0"/>
                <a:t> </a:t>
              </a:r>
              <a:r>
                <a:rPr lang="en-US" sz="1100" dirty="0" err="1"/>
                <a:t>laborum</a:t>
              </a:r>
              <a:endParaRPr lang="en-US" sz="1100" dirty="0"/>
            </a:p>
            <a:p>
              <a:pPr algn="just"/>
              <a:r>
                <a:rPr lang="en-US" sz="1100" dirty="0"/>
                <a:t>Lorem ipsum dolor sit </a:t>
              </a:r>
              <a:r>
                <a:rPr lang="en-US" sz="1100" dirty="0" err="1"/>
                <a:t>amet</a:t>
              </a:r>
              <a:r>
                <a:rPr lang="en-US" sz="1100" dirty="0"/>
                <a:t>, </a:t>
              </a:r>
              <a:r>
                <a:rPr lang="en-US" sz="1100" dirty="0" err="1"/>
                <a:t>consectetur</a:t>
              </a:r>
              <a:r>
                <a:rPr lang="en-US" sz="1100" dirty="0"/>
                <a:t> </a:t>
              </a:r>
              <a:r>
                <a:rPr lang="en-US" sz="1100" dirty="0" err="1"/>
                <a:t>adipisci</a:t>
              </a:r>
              <a:r>
                <a:rPr lang="en-US" sz="1100" dirty="0"/>
                <a:t> </a:t>
              </a:r>
              <a:r>
                <a:rPr lang="en-US" sz="1100" dirty="0" err="1"/>
                <a:t>elit</a:t>
              </a:r>
              <a:r>
                <a:rPr lang="en-US" sz="1100" dirty="0"/>
                <a:t>, sed do </a:t>
              </a:r>
              <a:r>
                <a:rPr lang="en-US" sz="1100" dirty="0" err="1"/>
                <a:t>eiusmod</a:t>
              </a:r>
              <a:r>
                <a:rPr lang="en-US" sz="1100" dirty="0"/>
                <a:t> </a:t>
              </a:r>
              <a:r>
                <a:rPr lang="en-US" sz="1100" dirty="0" err="1"/>
                <a:t>tempor</a:t>
              </a:r>
              <a:r>
                <a:rPr lang="en-US" sz="1100" dirty="0"/>
                <a:t> </a:t>
              </a:r>
              <a:r>
                <a:rPr lang="en-US" sz="1100" dirty="0" err="1"/>
                <a:t>incidunt</a:t>
              </a:r>
              <a:r>
                <a:rPr lang="en-US" sz="1100" dirty="0"/>
                <a:t> </a:t>
              </a:r>
              <a:r>
                <a:rPr lang="en-US" sz="1100" dirty="0" err="1"/>
                <a:t>ut</a:t>
              </a:r>
              <a:r>
                <a:rPr lang="en-US" sz="1100" dirty="0"/>
                <a:t> </a:t>
              </a:r>
              <a:r>
                <a:rPr lang="en-US" sz="1100" dirty="0" err="1"/>
                <a:t>labore</a:t>
              </a:r>
              <a:r>
                <a:rPr lang="en-US" sz="1100" dirty="0"/>
                <a:t> et dolore magna </a:t>
              </a:r>
              <a:r>
                <a:rPr lang="en-US" sz="1100" dirty="0" err="1"/>
                <a:t>aliqua</a:t>
              </a:r>
              <a:r>
                <a:rPr lang="en-US" sz="1100" dirty="0"/>
                <a:t>. Ut </a:t>
              </a:r>
              <a:r>
                <a:rPr lang="en-US" sz="1100" dirty="0" err="1"/>
                <a:t>enim</a:t>
              </a:r>
              <a:r>
                <a:rPr lang="en-US" sz="1100" dirty="0"/>
                <a:t> ad minim </a:t>
              </a:r>
              <a:r>
                <a:rPr lang="en-US" sz="1100" dirty="0" err="1"/>
                <a:t>veniam</a:t>
              </a:r>
              <a:r>
                <a:rPr lang="en-US" sz="1100" dirty="0"/>
                <a:t>, </a:t>
              </a:r>
              <a:r>
                <a:rPr lang="en-US" sz="1100" dirty="0" err="1"/>
                <a:t>quis</a:t>
              </a:r>
              <a:r>
                <a:rPr lang="en-US" sz="1100" dirty="0"/>
                <a:t> nostrum </a:t>
              </a:r>
              <a:r>
                <a:rPr lang="en-US" sz="1100" dirty="0" err="1"/>
                <a:t>exercitationem</a:t>
              </a:r>
              <a:r>
                <a:rPr lang="en-US" sz="1100" dirty="0"/>
                <a:t> </a:t>
              </a:r>
              <a:r>
                <a:rPr lang="en-US" sz="1100" dirty="0" err="1"/>
                <a:t>ullamco</a:t>
              </a:r>
              <a:r>
                <a:rPr lang="en-US" sz="1100" dirty="0"/>
                <a:t> </a:t>
              </a:r>
              <a:r>
                <a:rPr lang="en-US" sz="1100" dirty="0" err="1"/>
                <a:t>laboriosam</a:t>
              </a:r>
              <a:r>
                <a:rPr lang="en-US" sz="1100" dirty="0"/>
                <a:t>, nisi </a:t>
              </a:r>
              <a:r>
                <a:rPr lang="en-US" sz="1100" dirty="0" err="1"/>
                <a:t>ut</a:t>
              </a:r>
              <a:r>
                <a:rPr lang="en-US" sz="1100" dirty="0"/>
                <a:t> </a:t>
              </a:r>
              <a:r>
                <a:rPr lang="en-US" sz="1100" dirty="0" err="1"/>
                <a:t>aliquid</a:t>
              </a:r>
              <a:r>
                <a:rPr lang="en-US" sz="1100" dirty="0"/>
                <a:t> ex </a:t>
              </a:r>
              <a:r>
                <a:rPr lang="en-US" sz="1100" dirty="0" err="1"/>
                <a:t>ea</a:t>
              </a:r>
              <a:r>
                <a:rPr lang="en-US" sz="1100" dirty="0"/>
                <a:t> </a:t>
              </a:r>
              <a:r>
                <a:rPr lang="en-US" sz="1100" dirty="0" err="1"/>
                <a:t>commodi</a:t>
              </a:r>
              <a:r>
                <a:rPr lang="en-US" sz="1100" dirty="0"/>
                <a:t> </a:t>
              </a:r>
              <a:r>
                <a:rPr lang="en-US" sz="1100" dirty="0" err="1"/>
                <a:t>consequatur</a:t>
              </a:r>
              <a:r>
                <a:rPr lang="en-US" sz="1100" dirty="0"/>
                <a:t>. Duis </a:t>
              </a:r>
              <a:r>
                <a:rPr lang="en-US" sz="1100" dirty="0" err="1"/>
                <a:t>aute</a:t>
              </a:r>
              <a:r>
                <a:rPr lang="en-US" sz="1100" dirty="0"/>
                <a:t> </a:t>
              </a:r>
              <a:r>
                <a:rPr lang="en-US" sz="1100" dirty="0" err="1"/>
                <a:t>irure</a:t>
              </a:r>
              <a:r>
                <a:rPr lang="en-US" sz="1100" dirty="0"/>
                <a:t> </a:t>
              </a:r>
              <a:r>
                <a:rPr lang="en-US" sz="1100" dirty="0" err="1"/>
                <a:t>reprehenderit</a:t>
              </a:r>
              <a:r>
                <a:rPr lang="en-US" sz="1100" dirty="0"/>
                <a:t> in </a:t>
              </a:r>
              <a:r>
                <a:rPr lang="en-US" sz="1100" dirty="0" err="1"/>
                <a:t>voluptate</a:t>
              </a:r>
              <a:r>
                <a:rPr lang="en-US" sz="1100" dirty="0"/>
                <a:t> </a:t>
              </a:r>
              <a:r>
                <a:rPr lang="en-US" sz="1100" dirty="0" err="1"/>
                <a:t>velit</a:t>
              </a:r>
              <a:r>
                <a:rPr lang="en-US" sz="1100" dirty="0"/>
                <a:t> </a:t>
              </a:r>
              <a:r>
                <a:rPr lang="en-US" sz="1100" dirty="0" err="1"/>
                <a:t>esse</a:t>
              </a:r>
              <a:r>
                <a:rPr lang="en-US" sz="1100" dirty="0"/>
                <a:t> </a:t>
              </a:r>
              <a:r>
                <a:rPr lang="en-US" sz="1100" dirty="0" err="1"/>
                <a:t>cillum</a:t>
              </a:r>
              <a:r>
                <a:rPr lang="en-US" sz="1100" dirty="0"/>
                <a:t> dolore </a:t>
              </a:r>
              <a:r>
                <a:rPr lang="en-US" sz="1100" dirty="0" err="1"/>
                <a:t>eu</a:t>
              </a:r>
              <a:r>
                <a:rPr lang="en-US" sz="1100" dirty="0"/>
                <a:t> </a:t>
              </a:r>
              <a:r>
                <a:rPr lang="en-US" sz="1100" dirty="0" err="1"/>
                <a:t>fugiat</a:t>
              </a:r>
              <a:r>
                <a:rPr lang="en-US" sz="1100" dirty="0"/>
                <a:t> </a:t>
              </a:r>
              <a:r>
                <a:rPr lang="en-US" sz="1100" dirty="0" err="1"/>
                <a:t>nulla</a:t>
              </a:r>
              <a:r>
                <a:rPr lang="en-US" sz="1100" dirty="0"/>
                <a:t> </a:t>
              </a:r>
              <a:r>
                <a:rPr lang="en-US" sz="1100" dirty="0" err="1"/>
                <a:t>pariatur</a:t>
              </a:r>
              <a:r>
                <a:rPr lang="en-US" sz="1100" dirty="0"/>
                <a:t>. </a:t>
              </a:r>
              <a:r>
                <a:rPr lang="en-US" sz="1100" dirty="0" err="1"/>
                <a:t>Excepteur</a:t>
              </a:r>
              <a:r>
                <a:rPr lang="en-US" sz="1100" dirty="0"/>
                <a:t> </a:t>
              </a:r>
              <a:r>
                <a:rPr lang="en-US" sz="1100" dirty="0" err="1"/>
                <a:t>sint</a:t>
              </a:r>
              <a:r>
                <a:rPr lang="en-US" sz="1100" dirty="0"/>
                <a:t> </a:t>
              </a:r>
              <a:r>
                <a:rPr lang="en-US" sz="1100" dirty="0" err="1"/>
                <a:t>obcaecat</a:t>
              </a:r>
              <a:r>
                <a:rPr lang="en-US" sz="1100" dirty="0"/>
                <a:t> </a:t>
              </a:r>
              <a:r>
                <a:rPr lang="en-US" sz="1100" dirty="0" err="1"/>
                <a:t>cupiditat</a:t>
              </a:r>
              <a:r>
                <a:rPr lang="en-US" sz="1100" dirty="0"/>
                <a:t> non </a:t>
              </a:r>
              <a:r>
                <a:rPr lang="en-US" sz="1100" dirty="0" err="1"/>
                <a:t>proident</a:t>
              </a:r>
              <a:r>
                <a:rPr lang="en-US" sz="1100" dirty="0"/>
                <a:t>, sunt in culpa qui </a:t>
              </a:r>
              <a:r>
                <a:rPr lang="en-US" sz="1100" dirty="0" err="1"/>
                <a:t>officia</a:t>
              </a:r>
              <a:r>
                <a:rPr lang="en-US" sz="1100" dirty="0"/>
                <a:t> </a:t>
              </a:r>
              <a:r>
                <a:rPr lang="en-US" sz="1100" dirty="0" err="1"/>
                <a:t>deserunt</a:t>
              </a:r>
              <a:r>
                <a:rPr lang="en-US" sz="1100" dirty="0"/>
                <a:t> </a:t>
              </a:r>
              <a:r>
                <a:rPr lang="en-US" sz="1100" dirty="0" err="1"/>
                <a:t>mollit</a:t>
              </a:r>
              <a:r>
                <a:rPr lang="en-US" sz="1100" dirty="0"/>
                <a:t> </a:t>
              </a:r>
              <a:r>
                <a:rPr lang="en-US" sz="1100" dirty="0" err="1"/>
                <a:t>anim</a:t>
              </a:r>
              <a:r>
                <a:rPr lang="en-US" sz="1100" dirty="0"/>
                <a:t> id </a:t>
              </a:r>
              <a:r>
                <a:rPr lang="en-US" sz="1100" dirty="0" err="1"/>
                <a:t>est</a:t>
              </a:r>
              <a:r>
                <a:rPr lang="en-US" sz="1100" dirty="0"/>
                <a:t> </a:t>
              </a:r>
              <a:r>
                <a:rPr lang="en-US" sz="1100" dirty="0" err="1"/>
                <a:t>laborum</a:t>
              </a:r>
              <a:endParaRPr lang="en-US" sz="1100" dirty="0"/>
            </a:p>
            <a:p>
              <a:pPr algn="just"/>
              <a:r>
                <a:rPr lang="en-US" sz="1100" dirty="0"/>
                <a:t>Lorem ipsum dolor sit </a:t>
              </a:r>
              <a:r>
                <a:rPr lang="en-US" sz="1100" dirty="0" err="1"/>
                <a:t>amet</a:t>
              </a:r>
              <a:r>
                <a:rPr lang="en-US" sz="1100" dirty="0"/>
                <a:t>, </a:t>
              </a:r>
              <a:r>
                <a:rPr lang="en-US" sz="1100" dirty="0" err="1"/>
                <a:t>consectetur</a:t>
              </a:r>
              <a:r>
                <a:rPr lang="en-US" sz="1100" dirty="0"/>
                <a:t> </a:t>
              </a:r>
              <a:r>
                <a:rPr lang="en-US" sz="1100" dirty="0" err="1"/>
                <a:t>adipisci</a:t>
              </a:r>
              <a:r>
                <a:rPr lang="en-US" sz="1100" dirty="0"/>
                <a:t> </a:t>
              </a:r>
              <a:r>
                <a:rPr lang="en-US" sz="1100" dirty="0" err="1"/>
                <a:t>elit</a:t>
              </a:r>
              <a:r>
                <a:rPr lang="en-US" sz="1100" dirty="0"/>
                <a:t>, sed do </a:t>
              </a:r>
              <a:r>
                <a:rPr lang="en-US" sz="1100" dirty="0" err="1"/>
                <a:t>eiusmod</a:t>
              </a:r>
              <a:r>
                <a:rPr lang="en-US" sz="1100" dirty="0"/>
                <a:t> </a:t>
              </a:r>
              <a:r>
                <a:rPr lang="en-US" sz="1100" dirty="0" err="1"/>
                <a:t>tempor</a:t>
              </a:r>
              <a:r>
                <a:rPr lang="en-US" sz="1100" dirty="0"/>
                <a:t> </a:t>
              </a:r>
              <a:r>
                <a:rPr lang="en-US" sz="1100" dirty="0" err="1"/>
                <a:t>incidunt</a:t>
              </a:r>
              <a:r>
                <a:rPr lang="en-US" sz="1100" dirty="0"/>
                <a:t> </a:t>
              </a:r>
              <a:r>
                <a:rPr lang="en-US" sz="1100" dirty="0" err="1"/>
                <a:t>ut</a:t>
              </a:r>
              <a:r>
                <a:rPr lang="en-US" sz="1100" dirty="0"/>
                <a:t> </a:t>
              </a:r>
              <a:r>
                <a:rPr lang="en-US" sz="1100" dirty="0" err="1"/>
                <a:t>labore</a:t>
              </a:r>
              <a:r>
                <a:rPr lang="en-US" sz="1100" dirty="0"/>
                <a:t> et dolore magna </a:t>
              </a:r>
              <a:r>
                <a:rPr lang="en-US" sz="1100" dirty="0" err="1"/>
                <a:t>aliqua</a:t>
              </a:r>
              <a:r>
                <a:rPr lang="en-US" sz="1100" dirty="0"/>
                <a:t>. Ut </a:t>
              </a:r>
              <a:r>
                <a:rPr lang="en-US" sz="1100" dirty="0" err="1"/>
                <a:t>enim</a:t>
              </a:r>
              <a:r>
                <a:rPr lang="en-US" sz="1100" dirty="0"/>
                <a:t> ad minim </a:t>
              </a:r>
              <a:r>
                <a:rPr lang="en-US" sz="1100" dirty="0" err="1"/>
                <a:t>veniam</a:t>
              </a:r>
              <a:r>
                <a:rPr lang="en-US" sz="1100" dirty="0"/>
                <a:t>, </a:t>
              </a:r>
              <a:r>
                <a:rPr lang="en-US" sz="1100" dirty="0" err="1"/>
                <a:t>quis</a:t>
              </a:r>
              <a:r>
                <a:rPr lang="en-US" sz="1100" dirty="0"/>
                <a:t> nostrum </a:t>
              </a:r>
              <a:r>
                <a:rPr lang="en-US" sz="1100" dirty="0" err="1"/>
                <a:t>exercitationem</a:t>
              </a:r>
              <a:r>
                <a:rPr lang="en-US" sz="1100" dirty="0"/>
                <a:t> </a:t>
              </a:r>
              <a:r>
                <a:rPr lang="en-US" sz="1100" dirty="0" err="1"/>
                <a:t>ullamco</a:t>
              </a:r>
              <a:r>
                <a:rPr lang="en-US" sz="1100" dirty="0"/>
                <a:t> </a:t>
              </a:r>
              <a:r>
                <a:rPr lang="en-US" sz="1100" dirty="0" err="1"/>
                <a:t>laboriosam</a:t>
              </a:r>
              <a:r>
                <a:rPr lang="en-US" sz="1100" dirty="0"/>
                <a:t>, nisi </a:t>
              </a:r>
              <a:r>
                <a:rPr lang="en-US" sz="1100" dirty="0" err="1"/>
                <a:t>ut</a:t>
              </a:r>
              <a:r>
                <a:rPr lang="en-US" sz="1100" dirty="0"/>
                <a:t> </a:t>
              </a:r>
              <a:r>
                <a:rPr lang="en-US" sz="1100" dirty="0" err="1"/>
                <a:t>aliquid</a:t>
              </a:r>
              <a:r>
                <a:rPr lang="en-US" sz="1100" dirty="0"/>
                <a:t> ex </a:t>
              </a:r>
              <a:r>
                <a:rPr lang="en-US" sz="1100" dirty="0" err="1"/>
                <a:t>ea</a:t>
              </a:r>
              <a:r>
                <a:rPr lang="en-US" sz="1100" dirty="0"/>
                <a:t> </a:t>
              </a:r>
              <a:r>
                <a:rPr lang="en-US" sz="1100" dirty="0" err="1"/>
                <a:t>commodi</a:t>
              </a:r>
              <a:r>
                <a:rPr lang="en-US" sz="1100" dirty="0"/>
                <a:t> </a:t>
              </a:r>
              <a:r>
                <a:rPr lang="en-US" sz="1100" dirty="0" err="1"/>
                <a:t>consequatur</a:t>
              </a:r>
              <a:r>
                <a:rPr lang="en-US" sz="1100" dirty="0"/>
                <a:t>. Duis </a:t>
              </a:r>
              <a:r>
                <a:rPr lang="en-US" sz="1100" dirty="0" err="1"/>
                <a:t>aute</a:t>
              </a:r>
              <a:r>
                <a:rPr lang="en-US" sz="1100" dirty="0"/>
                <a:t> </a:t>
              </a:r>
              <a:r>
                <a:rPr lang="en-US" sz="1100" dirty="0" err="1"/>
                <a:t>irure</a:t>
              </a:r>
              <a:r>
                <a:rPr lang="en-US" sz="1100" dirty="0"/>
                <a:t> </a:t>
              </a:r>
              <a:r>
                <a:rPr lang="en-US" sz="1100" dirty="0" err="1"/>
                <a:t>reprehenderit</a:t>
              </a:r>
              <a:r>
                <a:rPr lang="en-US" sz="1100" dirty="0"/>
                <a:t> in </a:t>
              </a:r>
              <a:r>
                <a:rPr lang="en-US" sz="1100" dirty="0" err="1"/>
                <a:t>voluptate</a:t>
              </a:r>
              <a:r>
                <a:rPr lang="en-US" sz="1100" dirty="0"/>
                <a:t> </a:t>
              </a:r>
              <a:r>
                <a:rPr lang="en-US" sz="1100" dirty="0" err="1"/>
                <a:t>velit</a:t>
              </a:r>
              <a:r>
                <a:rPr lang="en-US" sz="1100" dirty="0"/>
                <a:t> </a:t>
              </a:r>
              <a:r>
                <a:rPr lang="en-US" sz="1100" dirty="0" err="1"/>
                <a:t>esse</a:t>
              </a:r>
              <a:r>
                <a:rPr lang="en-US" sz="1100" dirty="0"/>
                <a:t> </a:t>
              </a:r>
              <a:r>
                <a:rPr lang="en-US" sz="1100" dirty="0" err="1"/>
                <a:t>cillum</a:t>
              </a:r>
              <a:r>
                <a:rPr lang="en-US" sz="1100" dirty="0"/>
                <a:t> dolore </a:t>
              </a:r>
              <a:r>
                <a:rPr lang="en-US" sz="1100" dirty="0" err="1"/>
                <a:t>eu</a:t>
              </a:r>
              <a:r>
                <a:rPr lang="en-US" sz="1100" dirty="0"/>
                <a:t> </a:t>
              </a:r>
              <a:r>
                <a:rPr lang="en-US" sz="1100" dirty="0" err="1"/>
                <a:t>fugiat</a:t>
              </a:r>
              <a:r>
                <a:rPr lang="en-US" sz="1100" dirty="0"/>
                <a:t> </a:t>
              </a:r>
              <a:r>
                <a:rPr lang="en-US" sz="1100" dirty="0" err="1"/>
                <a:t>nulla</a:t>
              </a:r>
              <a:r>
                <a:rPr lang="en-US" sz="1100" dirty="0"/>
                <a:t> </a:t>
              </a:r>
              <a:r>
                <a:rPr lang="en-US" sz="1100" dirty="0" err="1"/>
                <a:t>pariatur</a:t>
              </a:r>
              <a:r>
                <a:rPr lang="en-US" sz="1100" dirty="0"/>
                <a:t>. </a:t>
              </a:r>
              <a:r>
                <a:rPr lang="en-US" sz="1100" dirty="0" err="1"/>
                <a:t>Excepteur</a:t>
              </a:r>
              <a:r>
                <a:rPr lang="en-US" sz="1100" dirty="0"/>
                <a:t> </a:t>
              </a:r>
              <a:r>
                <a:rPr lang="en-US" sz="1100" dirty="0" err="1"/>
                <a:t>sint</a:t>
              </a:r>
              <a:r>
                <a:rPr lang="en-US" sz="1100" dirty="0"/>
                <a:t> </a:t>
              </a:r>
              <a:r>
                <a:rPr lang="en-US" sz="1100" dirty="0" err="1"/>
                <a:t>obcaecat</a:t>
              </a:r>
              <a:r>
                <a:rPr lang="en-US" sz="1100" dirty="0"/>
                <a:t> </a:t>
              </a:r>
              <a:r>
                <a:rPr lang="en-US" sz="1100" dirty="0" err="1"/>
                <a:t>cupiditat</a:t>
              </a:r>
              <a:r>
                <a:rPr lang="en-US" sz="1100" dirty="0"/>
                <a:t> non </a:t>
              </a:r>
              <a:r>
                <a:rPr lang="en-US" sz="1100" dirty="0" err="1"/>
                <a:t>proident</a:t>
              </a:r>
              <a:r>
                <a:rPr lang="en-US" sz="1100" dirty="0"/>
                <a:t>, sunt in culpa qui </a:t>
              </a:r>
              <a:r>
                <a:rPr lang="en-US" sz="1100" dirty="0" err="1"/>
                <a:t>officia</a:t>
              </a:r>
              <a:r>
                <a:rPr lang="en-US" sz="1100" dirty="0"/>
                <a:t> </a:t>
              </a:r>
              <a:r>
                <a:rPr lang="en-US" sz="1100" dirty="0" err="1"/>
                <a:t>deserunt</a:t>
              </a:r>
              <a:r>
                <a:rPr lang="en-US" sz="1100" dirty="0"/>
                <a:t> </a:t>
              </a:r>
              <a:r>
                <a:rPr lang="en-US" sz="1100" dirty="0" err="1"/>
                <a:t>mollit</a:t>
              </a:r>
              <a:r>
                <a:rPr lang="en-US" sz="1100" dirty="0"/>
                <a:t> </a:t>
              </a:r>
              <a:r>
                <a:rPr lang="en-US" sz="1100" dirty="0" err="1"/>
                <a:t>anim</a:t>
              </a:r>
              <a:r>
                <a:rPr lang="en-US" sz="1100" dirty="0"/>
                <a:t> id </a:t>
              </a:r>
              <a:r>
                <a:rPr lang="en-US" sz="1100" dirty="0" err="1"/>
                <a:t>est</a:t>
              </a:r>
              <a:r>
                <a:rPr lang="en-US" sz="1100" dirty="0"/>
                <a:t> </a:t>
              </a:r>
              <a:r>
                <a:rPr lang="en-US" sz="1100" dirty="0" err="1"/>
                <a:t>laborum</a:t>
              </a:r>
              <a:endParaRPr lang="en-US" sz="1100" dirty="0"/>
            </a:p>
          </p:txBody>
        </p:sp>
        <p:sp>
          <p:nvSpPr>
            <p:cNvPr id="116" name="Text Box 13"/>
            <p:cNvSpPr txBox="1">
              <a:spLocks noChangeArrowheads="1"/>
            </p:cNvSpPr>
            <p:nvPr/>
          </p:nvSpPr>
          <p:spPr bwMode="auto">
            <a:xfrm>
              <a:off x="545141" y="274273"/>
              <a:ext cx="6802968" cy="823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9551" tIns="49775" rIns="99551" bIns="49775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it-IT" sz="1400" b="1" dirty="0"/>
                <a:t>Title</a:t>
              </a:r>
              <a:endParaRPr lang="it-IT" sz="1300" dirty="0">
                <a:latin typeface="Arial Black" charset="0"/>
              </a:endParaRPr>
            </a:p>
            <a:p>
              <a:pPr algn="ctr" eaLnBrk="1" hangingPunct="1"/>
              <a:r>
                <a:rPr lang="it-IT" sz="1100" b="1" dirty="0">
                  <a:latin typeface="+mj-lt"/>
                </a:rPr>
                <a:t>author</a:t>
              </a:r>
              <a:r>
                <a:rPr lang="it-IT" sz="1100" b="1" baseline="30000" dirty="0">
                  <a:latin typeface="+mj-lt"/>
                </a:rPr>
                <a:t>1</a:t>
              </a:r>
              <a:r>
                <a:rPr lang="it-IT" sz="1100" b="1" dirty="0">
                  <a:latin typeface="+mj-lt"/>
                </a:rPr>
                <a:t>, author</a:t>
              </a:r>
              <a:r>
                <a:rPr lang="it-IT" sz="1100" b="1" baseline="30000" dirty="0">
                  <a:latin typeface="+mj-lt"/>
                </a:rPr>
                <a:t>2</a:t>
              </a:r>
              <a:r>
                <a:rPr lang="it-IT" sz="1100" b="1" dirty="0">
                  <a:latin typeface="+mj-lt"/>
                </a:rPr>
                <a:t>, ….</a:t>
              </a:r>
              <a:endParaRPr lang="it-IT" sz="1100" b="1" baseline="30000" dirty="0">
                <a:latin typeface="+mj-lt"/>
              </a:endParaRPr>
            </a:p>
            <a:p>
              <a:pPr algn="ctr" eaLnBrk="1" hangingPunct="1"/>
              <a:r>
                <a:rPr lang="it-IT" sz="1100" b="1" baseline="30000" dirty="0">
                  <a:latin typeface="+mj-lt"/>
                </a:rPr>
                <a:t>1</a:t>
              </a:r>
              <a:r>
                <a:rPr lang="it-IT" sz="1100" b="1" dirty="0">
                  <a:latin typeface="+mj-lt"/>
                </a:rPr>
                <a:t>affiliation; </a:t>
              </a:r>
            </a:p>
            <a:p>
              <a:pPr algn="ctr" eaLnBrk="1" hangingPunct="1"/>
              <a:r>
                <a:rPr lang="it-IT" sz="1100" b="1" baseline="30000" dirty="0">
                  <a:latin typeface="+mj-lt"/>
                </a:rPr>
                <a:t>2</a:t>
              </a:r>
              <a:r>
                <a:rPr lang="it-IT" sz="1100" b="1" dirty="0">
                  <a:latin typeface="+mj-lt"/>
                </a:rPr>
                <a:t>affiliation</a:t>
              </a:r>
              <a:endParaRPr lang="it-IT" sz="1100" dirty="0">
                <a:latin typeface="Arial Black" charset="0"/>
              </a:endParaRPr>
            </a:p>
          </p:txBody>
        </p:sp>
        <p:sp>
          <p:nvSpPr>
            <p:cNvPr id="144" name="Text Box 69"/>
            <p:cNvSpPr txBox="1">
              <a:spLocks noChangeArrowheads="1"/>
            </p:cNvSpPr>
            <p:nvPr/>
          </p:nvSpPr>
          <p:spPr bwMode="auto">
            <a:xfrm>
              <a:off x="648665" y="4368812"/>
              <a:ext cx="3238500" cy="2119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87965" tIns="43983" rIns="87965" bIns="43983">
              <a:prstTxWarp prst="textNoShape">
                <a:avLst/>
              </a:prstTxWarp>
              <a:spAutoFit/>
            </a:bodyPr>
            <a:lstStyle/>
            <a:p>
              <a:pPr algn="just" eaLnBrk="1" hangingPunct="1"/>
              <a:r>
                <a:rPr lang="en-US" sz="800" dirty="0"/>
                <a:t>Fig. 1 caption 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145" name="Rectangle 11"/>
            <p:cNvSpPr>
              <a:spLocks noChangeArrowheads="1"/>
            </p:cNvSpPr>
            <p:nvPr/>
          </p:nvSpPr>
          <p:spPr bwMode="auto">
            <a:xfrm>
              <a:off x="4114107" y="4655923"/>
              <a:ext cx="2811933" cy="519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87965" tIns="43983" rIns="87965" bIns="43983" anchor="ctr">
              <a:prstTxWarp prst="textNoShape">
                <a:avLst/>
              </a:prstTxWarp>
              <a:spAutoFit/>
            </a:bodyPr>
            <a:lstStyle/>
            <a:p>
              <a:pPr algn="just" eaLnBrk="1" hangingPunct="1"/>
              <a:r>
                <a:rPr lang="it-IT" sz="1000" b="1" dirty="0" err="1">
                  <a:latin typeface="Arial" pitchFamily="34" charset="0"/>
                  <a:ea typeface="Times New Roman" charset="0"/>
                  <a:cs typeface="Arial" pitchFamily="34" charset="0"/>
                </a:rPr>
                <a:t>Contact</a:t>
              </a:r>
              <a:r>
                <a:rPr lang="it-IT" sz="1000" b="1" dirty="0">
                  <a:latin typeface="Arial" pitchFamily="34" charset="0"/>
                  <a:ea typeface="Times New Roman" charset="0"/>
                  <a:cs typeface="Arial" pitchFamily="34" charset="0"/>
                </a:rPr>
                <a:t>:</a:t>
              </a:r>
            </a:p>
            <a:p>
              <a:pPr algn="just" eaLnBrk="1" hangingPunct="1"/>
              <a:r>
                <a:rPr lang="it-IT" sz="900" i="1" dirty="0">
                  <a:ea typeface="Times New Roman" charset="0"/>
                  <a:cs typeface="Times New Roman" charset="0"/>
                </a:rPr>
                <a:t>Autor (</a:t>
              </a:r>
              <a:r>
                <a:rPr lang="it-IT" sz="900" i="1" dirty="0" err="1">
                  <a:ea typeface="Times New Roman" charset="0"/>
                  <a:cs typeface="Times New Roman" charset="0"/>
                </a:rPr>
                <a:t>e-mails</a:t>
              </a:r>
              <a:r>
                <a:rPr lang="it-IT" sz="900" i="1" dirty="0">
                  <a:ea typeface="Times New Roman" charset="0"/>
                  <a:cs typeface="Times New Roman" charset="0"/>
                </a:rPr>
                <a:t>)</a:t>
              </a:r>
            </a:p>
            <a:p>
              <a:pPr algn="just" eaLnBrk="1" hangingPunct="1"/>
              <a:r>
                <a:rPr lang="it-IT" sz="900" i="1" dirty="0" err="1">
                  <a:ea typeface="Times New Roman" charset="0"/>
                  <a:cs typeface="Times New Roman" charset="0"/>
                </a:rPr>
                <a:t>affiliation</a:t>
              </a:r>
              <a:r>
                <a:rPr lang="it-IT" sz="900" i="1" dirty="0">
                  <a:ea typeface="Times New Roman" charset="0"/>
                  <a:cs typeface="Times New Roman" charset="0"/>
                </a:rPr>
                <a:t>, address</a:t>
              </a:r>
            </a:p>
          </p:txBody>
        </p:sp>
        <p:sp>
          <p:nvSpPr>
            <p:cNvPr id="2" name="CasellaDiTesto 1"/>
            <p:cNvSpPr txBox="1"/>
            <p:nvPr/>
          </p:nvSpPr>
          <p:spPr>
            <a:xfrm>
              <a:off x="5673098" y="266696"/>
              <a:ext cx="17058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t-IT" sz="1000" b="1" dirty="0"/>
                <a:t>Poster ID: F1-01</a:t>
              </a:r>
              <a:endParaRPr lang="en-US" sz="10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344</Words>
  <Application>Microsoft Office PowerPoint</Application>
  <PresentationFormat>Personalizzato</PresentationFormat>
  <Paragraphs>18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Tema di Office</vt:lpstr>
      <vt:lpstr>Presentazione standard di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Mario Figuretti</dc:creator>
  <cp:lastModifiedBy>VALENTINA MEDRI</cp:lastModifiedBy>
  <cp:revision>90</cp:revision>
  <cp:lastPrinted>2013-07-18T10:33:42Z</cp:lastPrinted>
  <dcterms:created xsi:type="dcterms:W3CDTF">2013-07-19T07:03:53Z</dcterms:created>
  <dcterms:modified xsi:type="dcterms:W3CDTF">2024-11-22T15:47:50Z</dcterms:modified>
</cp:coreProperties>
</file>